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F7"/>
    <a:srgbClr val="002CF7"/>
    <a:srgbClr val="0022F3"/>
    <a:srgbClr val="002DF9"/>
    <a:srgbClr val="002CF8"/>
    <a:srgbClr val="4472C4"/>
    <a:srgbClr val="1B8EFE"/>
    <a:srgbClr val="3CD8FD"/>
    <a:srgbClr val="36E1FD"/>
    <a:srgbClr val="219A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3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2DFCEFE-1772-9CDD-B5E0-61BADE6F3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1275495-39B1-4832-DAD6-6A6942D928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54C1103-A14A-D60A-B1A5-6E94DD677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C9B70C8-5C9C-4C81-EC11-BB9940E61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9CD4C1A-A604-21E3-8F41-1DD66DCD0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712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D7D5E49-6385-0214-07B1-6A9DA0A4E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D846864-0182-4899-8AE3-424CB4CCC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BC64F51-0B5D-43FB-2A6B-17F2035EB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7AA8473-E7F2-63F0-2FB6-93B9BD441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088707E-4D18-3618-68FB-416C0527B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89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71DE84E-1784-972A-4660-15A9663684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09DAB44-2D34-5842-E0DE-F9F1425E7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D6F54E4-F7CD-534A-0DCE-B1FA21B6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EE2805D-2962-4D92-FAD3-5E351B988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B0C0005-8DFF-9B31-F685-992E21395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27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E385A4C-D276-8B28-25B7-033A997E8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B4A8228-8FA3-DA58-CB0F-F7FC284BA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D45AED1-C8C2-B37D-7262-5D669ADF1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B08D8EE-9B8B-6662-7668-014825C9D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EF1619F-73D2-C05E-FC6D-771EEC866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34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9BD2C74-C82C-4230-7EF9-56C3D44D8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565C9DB-C75C-C811-4C4E-547A22E9A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8E89072-8591-8061-98AF-FD437C5FB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2FB0089-47FE-D8D7-63CD-E8546F995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778A343-32B7-461F-1B1A-E7EFBA26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78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16CFFB-400F-7281-7081-63CD02DCD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98450C6-2244-6BB0-98F3-95B5AF7547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242D9AB-C4DE-7510-DB94-1C5EBF57DE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955167A-631B-FEA6-C916-A881CBE99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D2D0B69-8C6B-F651-3043-E98AF5FCE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7646509-87A5-E375-B5A3-84A29FCDE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544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251E47-7AE3-46B5-26F8-EEA847F9E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4C54267-97AC-E24A-E4C9-17423C5BC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0A915F46-6DF5-030D-06AF-964F55ADB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A8F9799-6D5F-8355-C201-489A38372B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C08AA3D-AB4B-30CD-25AC-FF9A0AE3B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5EC98B-0B72-15A0-9046-D19FCD324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86D7FB2A-884C-9EEF-A500-3D97A925B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0F00115-2328-5C39-B14B-4AAE8FA5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32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F15552-830F-3623-6EC6-9BE178C48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C87AE97-28D4-B25D-9740-53D1D9595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122506C-C263-FAB5-8050-8C152D977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27346AB-30FD-78E1-1597-FF99BD234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116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3524D15-466D-0C4E-72E8-43758B84A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EEC1F29-AAB8-EB46-9CDB-54147DE4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D2ACA24-088B-4BA2-F03B-1F3EF21C1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81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D4836EC-E560-59AB-9DF0-34AAD4457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0AECE84-C61E-AF00-500B-D8382A1B5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9BACFB9-2FAD-854C-CCC5-4CE74F4558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B5B8289-CBE2-DC3B-1DDB-0F46CCE7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9ED3EBB-AE28-FFC4-4E1D-E30034AC3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1C01834-A6E2-5931-06FA-EEE18ADB6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188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EA1E26-5378-8E3B-41B3-4B3E3297C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48884A8-0F58-8864-D37C-54C43936AF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2991183-BFF7-6EF2-11B4-280BBC7CD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CA7AA7B-C4EE-B3C4-D347-B0687E068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CB8C711-F03C-A5FC-FB2E-A6AC778FD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A8D7491-476D-3346-5121-FFED1411D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75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8491F392-A9A5-F3FD-70D9-BCA312E9C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1B09E1E-EBA9-F0B5-C2F4-3048809E8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33AAB9-0E62-985D-0F87-8B689F029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663E1-463B-4D61-AFC6-66982EBB3D0D}" type="datetimeFigureOut">
              <a:rPr lang="zh-CN" altLang="en-US" smtClean="0"/>
              <a:t>2023/7/18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1A7237D-8EE0-DB45-09D3-985D212E6A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33CE3F-2E53-AE7B-24EE-B769E82FEB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04161-0BEC-45FA-A17A-444AF48624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987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BDE311D-1990-DB4D-53D3-441730BACF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93" b="626"/>
          <a:stretch/>
        </p:blipFill>
        <p:spPr>
          <a:xfrm>
            <a:off x="3945" y="0"/>
            <a:ext cx="12188055" cy="685800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1C4E0FD-8B41-B406-49D6-16C72183D338}"/>
              </a:ext>
            </a:extLst>
          </p:cNvPr>
          <p:cNvSpPr txBox="1"/>
          <p:nvPr/>
        </p:nvSpPr>
        <p:spPr>
          <a:xfrm>
            <a:off x="8707993" y="1087393"/>
            <a:ext cx="6753225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5000" kern="600" spc="-1500" dirty="0">
                <a:ln w="12700">
                  <a:noFill/>
                  <a:prstDash val="solid"/>
                </a:ln>
                <a:gradFill flip="none" rotWithShape="1">
                  <a:gsLst>
                    <a:gs pos="23000">
                      <a:srgbClr val="CCFFFF">
                        <a:alpha val="0"/>
                      </a:srgbClr>
                    </a:gs>
                    <a:gs pos="45000">
                      <a:srgbClr val="36E1FD"/>
                    </a:gs>
                    <a:gs pos="81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lin ang="5400000" scaled="1"/>
                  <a:tileRect/>
                </a:gradFill>
                <a:latin typeface="Rockwell Condensed" panose="02060603050405020104" pitchFamily="18" charset="0"/>
              </a:rPr>
              <a:t>30</a:t>
            </a:r>
            <a:endParaRPr lang="zh-CN" altLang="en-US" sz="45000" kern="600" spc="-1500" dirty="0">
              <a:ln w="12700">
                <a:noFill/>
                <a:prstDash val="solid"/>
              </a:ln>
              <a:gradFill flip="none" rotWithShape="1">
                <a:gsLst>
                  <a:gs pos="23000">
                    <a:srgbClr val="CCFFFF">
                      <a:alpha val="0"/>
                    </a:srgbClr>
                  </a:gs>
                  <a:gs pos="45000">
                    <a:srgbClr val="36E1FD"/>
                  </a:gs>
                  <a:gs pos="81000">
                    <a:schemeClr val="bg1">
                      <a:shade val="100000"/>
                      <a:satMod val="115000"/>
                      <a:alpha val="0"/>
                    </a:schemeClr>
                  </a:gs>
                </a:gsLst>
                <a:lin ang="5400000" scaled="1"/>
                <a:tileRect/>
              </a:gradFill>
              <a:latin typeface="Rockwell Condensed" panose="020606030504050201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3BDE311D-1990-DB4D-53D3-441730BACF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93" b="626"/>
          <a:stretch/>
        </p:blipFill>
        <p:spPr>
          <a:xfrm>
            <a:off x="3945" y="0"/>
            <a:ext cx="121880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4F9EE25-E86D-A3FC-587D-6CE67952DFA0}"/>
              </a:ext>
            </a:extLst>
          </p:cNvPr>
          <p:cNvGrpSpPr/>
          <p:nvPr/>
        </p:nvGrpSpPr>
        <p:grpSpPr>
          <a:xfrm>
            <a:off x="0" y="0"/>
            <a:ext cx="12192000" cy="529390"/>
            <a:chOff x="0" y="0"/>
            <a:chExt cx="12192000" cy="52939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1D71B4A-C8F1-2854-D918-5DA8D6D2EB82}"/>
                </a:ext>
              </a:extLst>
            </p:cNvPr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930189" cy="529390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E576DBCF-D586-7C2D-2837-9C96557C67CA}"/>
                </a:ext>
              </a:extLst>
            </p:cNvPr>
            <p:cNvSpPr/>
            <p:nvPr/>
          </p:nvSpPr>
          <p:spPr>
            <a:xfrm>
              <a:off x="6930189" y="0"/>
              <a:ext cx="5261811" cy="529390"/>
            </a:xfrm>
            <a:prstGeom prst="rect">
              <a:avLst/>
            </a:prstGeom>
            <a:solidFill>
              <a:srgbClr val="0026F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8AD13AB-C62F-7D18-20D6-FFE62690A6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86"/>
          <a:stretch/>
        </p:blipFill>
        <p:spPr>
          <a:xfrm>
            <a:off x="0" y="6391075"/>
            <a:ext cx="12192000" cy="87549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8225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B6BF5B3-399C-8790-903A-3BB3E64C0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7"/>
            <a:ext cx="12192000" cy="530352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816AFC5-862C-2882-407E-A6A21F8613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88" b="4471"/>
          <a:stretch/>
        </p:blipFill>
        <p:spPr>
          <a:xfrm>
            <a:off x="0" y="6524931"/>
            <a:ext cx="12192000" cy="330742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45539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</Words>
  <Application>Microsoft Office PowerPoint</Application>
  <PresentationFormat>宽屏</PresentationFormat>
  <Paragraphs>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Arial</vt:lpstr>
      <vt:lpstr>Rockwell Condensed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 Luo</dc:creator>
  <cp:lastModifiedBy>luoxsince1989@qq.com</cp:lastModifiedBy>
  <cp:revision>12</cp:revision>
  <dcterms:created xsi:type="dcterms:W3CDTF">2023-07-18T02:53:22Z</dcterms:created>
  <dcterms:modified xsi:type="dcterms:W3CDTF">2023-07-18T06:47:01Z</dcterms:modified>
</cp:coreProperties>
</file>